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8BCA"/>
    <a:srgbClr val="F1C319"/>
    <a:srgbClr val="093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7" autoAdjust="0"/>
  </p:normalViewPr>
  <p:slideViewPr>
    <p:cSldViewPr snapToGrid="0">
      <p:cViewPr varScale="1">
        <p:scale>
          <a:sx n="64" d="100"/>
          <a:sy n="64" d="100"/>
        </p:scale>
        <p:origin x="7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90A48-E147-48EB-8619-5396B8DE0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06E28-49D2-4972-9EB3-C4E42E2B2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EE62F-CA53-4EC4-A1BE-10C79B3D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792D-C2CD-40B1-9601-DEA2BDD1A146}" type="datetimeFigureOut">
              <a:rPr lang="en-AU" smtClean="0"/>
              <a:t>14/01/2022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83E1D-1F4E-4F8A-9EF0-633ACA00B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2543F-3B5D-4FC7-8AEC-69D5CB3F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A0D7-594C-426D-BBD9-72D97FB2BA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977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4DA7-2C97-4855-A94A-89BB5F7F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4E089-B0F2-489B-BEB3-F7B669FF4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EA9EE-4D17-4FFD-A714-291E2B266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792D-C2CD-40B1-9601-DEA2BDD1A146}" type="datetimeFigureOut">
              <a:rPr lang="en-AU" smtClean="0"/>
              <a:t>14/01/2022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4D491-1414-4CD1-B479-10F56D5B3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281E8-BB49-4BCE-AC88-48ACF5AD9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A0D7-594C-426D-BBD9-72D97FB2BA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973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D0AA53-D897-4A4B-988E-4384AA2C2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B0AB2-EA8E-4761-B0B0-30FC5321C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48573-83A5-48DB-89D4-D02F560E7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792D-C2CD-40B1-9601-DEA2BDD1A146}" type="datetimeFigureOut">
              <a:rPr lang="en-AU" smtClean="0"/>
              <a:t>14/01/2022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EE797-F25B-4C01-8963-739B5699E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B4209-F5DF-4F86-BEFC-5CA9D646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A0D7-594C-426D-BBD9-72D97FB2BA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763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4559F-F1DB-4324-9992-01E95CFA8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DDED7-6F47-4393-931D-3DCA0B8D6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70338-F04D-48B4-A123-218D9DB81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792D-C2CD-40B1-9601-DEA2BDD1A146}" type="datetimeFigureOut">
              <a:rPr lang="en-AU" smtClean="0"/>
              <a:t>14/01/2022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BCEAF-752D-41F8-83B4-96EA7B23A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AEAAB-03D2-4D56-B365-C4B51409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A0D7-594C-426D-BBD9-72D97FB2BA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761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5B447-0E20-4CDB-B79A-EF5AEC7D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AD006-C28C-4B85-9C6D-D29441D9A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154EE-1709-4383-BE25-9D7D03C8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792D-C2CD-40B1-9601-DEA2BDD1A146}" type="datetimeFigureOut">
              <a:rPr lang="en-AU" smtClean="0"/>
              <a:t>14/01/2022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DC94B-FE8E-48A2-BFF4-372CC4CBA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108E4-6DCF-444B-BFC3-DE051C42A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A0D7-594C-426D-BBD9-72D97FB2BA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407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8825F-F5F0-4F17-B24E-5AE4F2E4C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49A44-47BC-4662-A1D2-FFD73767A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B9021-C423-4A62-A3BE-1A6D0FE54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C7244-29DA-47D9-9E57-5125C7697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792D-C2CD-40B1-9601-DEA2BDD1A146}" type="datetimeFigureOut">
              <a:rPr lang="en-AU" smtClean="0"/>
              <a:t>14/01/2022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0CA97-5B45-41A4-B1E2-A2B6CFBFA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D7E6F-CF57-4186-A663-7770EBF4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A0D7-594C-426D-BBD9-72D97FB2BA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57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8E93-1E71-479F-9B48-74359D6D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27B47-5571-4981-9552-410C2FA2A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50C5B-BD2E-4446-83B3-C80B72661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B81C9A-E74A-4B37-83A2-CBD9CE621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EB3AF0-A52F-494B-9B42-C9BDABA51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A078DB-FB2C-442A-90A4-A79E95B23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792D-C2CD-40B1-9601-DEA2BDD1A146}" type="datetimeFigureOut">
              <a:rPr lang="en-AU" smtClean="0"/>
              <a:t>14/01/2022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44350C-AD9A-411E-966D-B7090129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515A31-3410-439A-A449-C9942FB01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A0D7-594C-426D-BBD9-72D97FB2BA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488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2D70-EB74-4C17-A620-A6C50AB21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BE7860-6F92-4EC7-BF07-FE6108C3F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792D-C2CD-40B1-9601-DEA2BDD1A146}" type="datetimeFigureOut">
              <a:rPr lang="en-AU" smtClean="0"/>
              <a:t>14/01/2022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EEEF9-87FC-4DC0-AD91-BC4D54A48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D8B52-1FE8-4959-A463-FFFDEFAA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A0D7-594C-426D-BBD9-72D97FB2BA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789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D52BFF-9FF4-490F-8106-FDFBDB8CB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792D-C2CD-40B1-9601-DEA2BDD1A146}" type="datetimeFigureOut">
              <a:rPr lang="en-AU" smtClean="0"/>
              <a:t>14/01/2022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FD3A43-56E9-48B8-B136-011B89105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BB646-328F-4B22-AF3D-E2251FF67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A0D7-594C-426D-BBD9-72D97FB2BA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791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97BDC-C88F-4094-AD84-279758942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E330B-0B56-4D92-B338-2FB5D75FE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0B8D2-4D19-4078-805B-2629CDEC5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36B76-4527-4F28-BB66-B2CC39BCF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792D-C2CD-40B1-9601-DEA2BDD1A146}" type="datetimeFigureOut">
              <a:rPr lang="en-AU" smtClean="0"/>
              <a:t>14/01/2022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F3AA4-08BC-4D99-9294-E0E6EF8A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C73C5-61B9-4BAA-AEDE-6AE57253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A0D7-594C-426D-BBD9-72D97FB2BA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905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70E50-2F5B-4AE0-A150-CA10E5866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4B68B1-318F-42BE-B5E1-CCB46EBE8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891F0-2BB6-4188-BFCB-A5D8E497B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55D7D-D933-4AAF-AA69-BCFCED00C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792D-C2CD-40B1-9601-DEA2BDD1A146}" type="datetimeFigureOut">
              <a:rPr lang="en-AU" smtClean="0"/>
              <a:t>14/01/2022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C009A-6FE0-431E-B79F-87F1DDE2B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2E15D-0874-4652-92DA-0F94E829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A0D7-594C-426D-BBD9-72D97FB2BA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852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FB6549-F450-4BBE-98F3-B3C21E14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E2836-DC63-4AD0-9CE8-ECA37ECF3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AE420-4C7E-4F76-964C-EE122D2C9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B792D-C2CD-40B1-9601-DEA2BDD1A146}" type="datetimeFigureOut">
              <a:rPr lang="en-AU" smtClean="0"/>
              <a:t>14/01/2022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04BC8-85F6-4971-BFBA-7508E2369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3BC86-B798-4266-AE36-3C1A18AB9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6A0D7-594C-426D-BBD9-72D97FB2BA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9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871C58DD-607A-42F9-BECD-6F863421D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" r="1022" b="1518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9684DBD-EF31-4E6B-8E03-BAEBA0FCCD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325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3DA5D-AC57-45A7-B933-2BE63F2BC068}"/>
              </a:ext>
            </a:extLst>
          </p:cNvPr>
          <p:cNvSpPr txBox="1"/>
          <p:nvPr/>
        </p:nvSpPr>
        <p:spPr>
          <a:xfrm>
            <a:off x="499207" y="461818"/>
            <a:ext cx="113695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Georgia" panose="02040502050405020303" pitchFamily="18" charset="0"/>
              </a:rPr>
              <a:t>Have you signed up for </a:t>
            </a:r>
          </a:p>
          <a:p>
            <a:r>
              <a:rPr lang="en-US" sz="6600" b="1" dirty="0">
                <a:solidFill>
                  <a:schemeClr val="bg1"/>
                </a:solidFill>
                <a:latin typeface="Georgia" panose="02040502050405020303" pitchFamily="18" charset="0"/>
              </a:rPr>
              <a:t>&lt;your name’s&gt; trip to </a:t>
            </a:r>
          </a:p>
          <a:p>
            <a:r>
              <a:rPr lang="en-US" sz="6600" b="1" dirty="0">
                <a:solidFill>
                  <a:srgbClr val="F1C319"/>
                </a:solidFill>
                <a:latin typeface="Georgia" panose="02040502050405020303" pitchFamily="18" charset="0"/>
              </a:rPr>
              <a:t>&lt;destination&gt;</a:t>
            </a:r>
            <a:r>
              <a:rPr lang="en-US" sz="6600" b="1" dirty="0">
                <a:solidFill>
                  <a:schemeClr val="bg1"/>
                </a:solidFill>
                <a:latin typeface="Georgia" panose="02040502050405020303" pitchFamily="18" charset="0"/>
              </a:rPr>
              <a:t>?</a:t>
            </a:r>
            <a:endParaRPr lang="en-AU" sz="6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8F6637-FBF5-4018-81EC-B4B3E49AE5BD}"/>
              </a:ext>
            </a:extLst>
          </p:cNvPr>
          <p:cNvSpPr txBox="1"/>
          <p:nvPr/>
        </p:nvSpPr>
        <p:spPr>
          <a:xfrm>
            <a:off x="499208" y="4688175"/>
            <a:ext cx="5596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not, great news. </a:t>
            </a:r>
          </a:p>
          <a:p>
            <a:r>
              <a:rPr lang="en-US" sz="4400" b="1">
                <a:solidFill>
                  <a:srgbClr val="F1C3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still </a:t>
            </a:r>
            <a:r>
              <a:rPr lang="en-US" sz="4400" b="1" dirty="0">
                <a:solidFill>
                  <a:srgbClr val="F1C3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time!</a:t>
            </a:r>
            <a:endParaRPr lang="en-AU" sz="4400" b="1" dirty="0">
              <a:solidFill>
                <a:srgbClr val="F1C3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794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on a bus&#10;&#10;Description automatically generated">
            <a:extLst>
              <a:ext uri="{FF2B5EF4-FFF2-40B4-BE49-F238E27FC236}">
                <a16:creationId xmlns:a16="http://schemas.microsoft.com/office/drawing/2014/main" id="{1C8BB0CD-4840-4DA8-A825-D5C0188E75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9684DBD-EF31-4E6B-8E03-BAEBA0FCCD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3254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3DA5D-AC57-45A7-B933-2BE63F2BC068}"/>
              </a:ext>
            </a:extLst>
          </p:cNvPr>
          <p:cNvSpPr txBox="1"/>
          <p:nvPr/>
        </p:nvSpPr>
        <p:spPr>
          <a:xfrm>
            <a:off x="499208" y="461818"/>
            <a:ext cx="113325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Georgia" panose="02040502050405020303" pitchFamily="18" charset="0"/>
              </a:rPr>
              <a:t>Here’s </a:t>
            </a:r>
            <a:r>
              <a:rPr lang="en-US" sz="6600" b="1" dirty="0">
                <a:solidFill>
                  <a:srgbClr val="F1C319"/>
                </a:solidFill>
                <a:latin typeface="Georgia" panose="02040502050405020303" pitchFamily="18" charset="0"/>
              </a:rPr>
              <a:t>what you need to </a:t>
            </a:r>
          </a:p>
          <a:p>
            <a:r>
              <a:rPr lang="en-US" sz="6600" b="1" dirty="0">
                <a:solidFill>
                  <a:srgbClr val="F1C319"/>
                </a:solidFill>
                <a:latin typeface="Georgia" panose="02040502050405020303" pitchFamily="18" charset="0"/>
              </a:rPr>
              <a:t>know </a:t>
            </a:r>
            <a:r>
              <a:rPr lang="en-US" sz="6600" b="1" dirty="0">
                <a:solidFill>
                  <a:schemeClr val="bg1"/>
                </a:solidFill>
                <a:latin typeface="Georgia" panose="02040502050405020303" pitchFamily="18" charset="0"/>
              </a:rPr>
              <a:t>about the trip: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8F6637-FBF5-4018-81EC-B4B3E49AE5BD}"/>
              </a:ext>
            </a:extLst>
          </p:cNvPr>
          <p:cNvSpPr txBox="1"/>
          <p:nvPr/>
        </p:nvSpPr>
        <p:spPr>
          <a:xfrm>
            <a:off x="499208" y="4395634"/>
            <a:ext cx="1009490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458B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 dates:  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&lt;xx/xx&gt; - &lt;xx/xx&gt;</a:t>
            </a:r>
          </a:p>
          <a:p>
            <a:r>
              <a:rPr lang="en-US" sz="4400" b="1" dirty="0">
                <a:solidFill>
                  <a:srgbClr val="458B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by: 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&lt;xx/xx&gt;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by room &lt;xx&gt; for more details!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41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9D4794-763B-40AC-8F59-B008D64723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9" r="3134" b="114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9684DBD-EF31-4E6B-8E03-BAEBA0FCCD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3254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8F6637-FBF5-4018-81EC-B4B3E49AE5BD}"/>
              </a:ext>
            </a:extLst>
          </p:cNvPr>
          <p:cNvSpPr txBox="1"/>
          <p:nvPr/>
        </p:nvSpPr>
        <p:spPr>
          <a:xfrm>
            <a:off x="499207" y="4512608"/>
            <a:ext cx="100949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you waiting for? </a:t>
            </a:r>
          </a:p>
          <a:p>
            <a:r>
              <a:rPr lang="en-US" sz="4400" b="1" dirty="0">
                <a:solidFill>
                  <a:srgbClr val="F1C3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for the trip today! 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see &lt;your name&gt;in Room &lt;xx&gt; to learn more.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3DA5D-AC57-45A7-B933-2BE63F2BC068}"/>
              </a:ext>
            </a:extLst>
          </p:cNvPr>
          <p:cNvSpPr txBox="1"/>
          <p:nvPr/>
        </p:nvSpPr>
        <p:spPr>
          <a:xfrm>
            <a:off x="499207" y="295563"/>
            <a:ext cx="113787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Georgia" panose="02040502050405020303" pitchFamily="18" charset="0"/>
              </a:rPr>
              <a:t>More friends means</a:t>
            </a:r>
          </a:p>
          <a:p>
            <a:r>
              <a:rPr lang="en-US" sz="6600" b="1" dirty="0">
                <a:solidFill>
                  <a:srgbClr val="458BCA"/>
                </a:solidFill>
                <a:latin typeface="Georgia" panose="02040502050405020303" pitchFamily="18" charset="0"/>
              </a:rPr>
              <a:t>MORE FUN </a:t>
            </a:r>
            <a:r>
              <a:rPr lang="en-US" sz="6600" b="1" dirty="0">
                <a:solidFill>
                  <a:schemeClr val="bg1"/>
                </a:solidFill>
                <a:latin typeface="Georgia" panose="02040502050405020303" pitchFamily="18" charset="0"/>
              </a:rPr>
              <a:t>for everyone!</a:t>
            </a:r>
          </a:p>
        </p:txBody>
      </p:sp>
    </p:spTree>
    <p:extLst>
      <p:ext uri="{BB962C8B-B14F-4D97-AF65-F5344CB8AC3E}">
        <p14:creationId xmlns:p14="http://schemas.microsoft.com/office/powerpoint/2010/main" val="1318434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103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Delaporte</dc:creator>
  <cp:lastModifiedBy>Stephanie Delaporte</cp:lastModifiedBy>
  <cp:revision>6</cp:revision>
  <dcterms:created xsi:type="dcterms:W3CDTF">2022-01-14T02:49:37Z</dcterms:created>
  <dcterms:modified xsi:type="dcterms:W3CDTF">2022-01-14T03:52:06Z</dcterms:modified>
</cp:coreProperties>
</file>